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5"/>
  </p:notesMasterIdLst>
  <p:sldIdLst>
    <p:sldId id="269" r:id="rId2"/>
    <p:sldId id="279" r:id="rId3"/>
    <p:sldId id="27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66"/>
    <a:srgbClr val="6600CC"/>
    <a:srgbClr val="996633"/>
    <a:srgbClr val="FF3399"/>
    <a:srgbClr val="FF6600"/>
    <a:srgbClr val="00FF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954" autoAdjust="0"/>
    <p:restoredTop sz="90387" autoAdjust="0"/>
  </p:normalViewPr>
  <p:slideViewPr>
    <p:cSldViewPr snapToGrid="0">
      <p:cViewPr varScale="1">
        <p:scale>
          <a:sx n="69" d="100"/>
          <a:sy n="69" d="100"/>
        </p:scale>
        <p:origin x="-2002" y="-82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C0E2828-1002-479D-8BCC-5AA4BC294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6167DE90-E684-402B-A82C-726AC59E758A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2D4F313D-73B8-4C2B-8B76-82E4E314E541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740EA-17D7-448E-A0D7-7144719B85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7A75C-107A-4E51-B493-B2C2C4EEFA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87E55-C431-4B9D-9F80-A13E3B830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0129D-6382-40CC-A0B8-563C08A40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4C0A1-F6B6-4378-A077-A0BF881E7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CC391-5AE7-4E30-9EA5-DBDF9FAF78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90542-46BE-44B1-B657-B784EA622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AD55F-379C-439D-A09D-9451130E9A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697BC-A887-4414-8868-D9A4E2771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C7757-F6B1-4906-97AC-1463633FB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BBB0-EED1-4680-B499-BC28473ED5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D2749-A348-4988-A116-6640BF791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D47ABF2-C819-4893-9525-0FE7C38E0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530983"/>
            <a:ext cx="91440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Days of the 	Week</a:t>
            </a:r>
          </a:p>
        </p:txBody>
      </p:sp>
      <p:sp>
        <p:nvSpPr>
          <p:cNvPr id="8" name="Rectangle 7"/>
          <p:cNvSpPr/>
          <p:nvPr/>
        </p:nvSpPr>
        <p:spPr>
          <a:xfrm>
            <a:off x="4895088" y="0"/>
            <a:ext cx="424891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Tuesday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396240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Monday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53184" y="1439239"/>
            <a:ext cx="541324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Wednesday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8496" y="4396359"/>
            <a:ext cx="366979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9966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Thursday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547360" y="4328743"/>
            <a:ext cx="342595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8F8F8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Friday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5657671"/>
            <a:ext cx="466953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Saturday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95088" y="5657671"/>
            <a:ext cx="4248912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54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Sunday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372999"/>
            <a:ext cx="914399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Monday is the                day of the week.</a:t>
            </a:r>
          </a:p>
        </p:txBody>
      </p:sp>
      <p:sp>
        <p:nvSpPr>
          <p:cNvPr id="3079" name="TextBox 16"/>
          <p:cNvSpPr txBox="1">
            <a:spLocks noChangeArrowheads="1"/>
          </p:cNvSpPr>
          <p:nvPr/>
        </p:nvSpPr>
        <p:spPr bwMode="auto">
          <a:xfrm>
            <a:off x="3560763" y="328613"/>
            <a:ext cx="18161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FF00"/>
                </a:solidFill>
              </a:rPr>
              <a:t>_____</a:t>
            </a:r>
          </a:p>
        </p:txBody>
      </p:sp>
      <p:sp>
        <p:nvSpPr>
          <p:cNvPr id="8" name="TextBox 16"/>
          <p:cNvSpPr txBox="1">
            <a:spLocks noChangeArrowheads="1"/>
          </p:cNvSpPr>
          <p:nvPr/>
        </p:nvSpPr>
        <p:spPr bwMode="auto">
          <a:xfrm>
            <a:off x="3712465" y="341376"/>
            <a:ext cx="18166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200" b="1" i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first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" y="1378839"/>
            <a:ext cx="914399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Tuesday is the                    day of the week.</a:t>
            </a: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3523489" y="1340676"/>
            <a:ext cx="18166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200" b="1" i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second</a:t>
            </a:r>
          </a:p>
        </p:txBody>
      </p:sp>
      <p:sp>
        <p:nvSpPr>
          <p:cNvPr id="18" name="TextBox 16"/>
          <p:cNvSpPr txBox="1">
            <a:spLocks noChangeArrowheads="1"/>
          </p:cNvSpPr>
          <p:nvPr/>
        </p:nvSpPr>
        <p:spPr bwMode="auto">
          <a:xfrm>
            <a:off x="3694177" y="3193860"/>
            <a:ext cx="18166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200" b="1" i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fourth</a:t>
            </a:r>
          </a:p>
        </p:txBody>
      </p:sp>
      <p:sp>
        <p:nvSpPr>
          <p:cNvPr id="19" name="TextBox 16"/>
          <p:cNvSpPr txBox="1">
            <a:spLocks noChangeArrowheads="1"/>
          </p:cNvSpPr>
          <p:nvPr/>
        </p:nvSpPr>
        <p:spPr bwMode="auto">
          <a:xfrm>
            <a:off x="3602737" y="3931765"/>
            <a:ext cx="18166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200" b="1" i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fifth</a:t>
            </a:r>
          </a:p>
        </p:txBody>
      </p:sp>
      <p:sp>
        <p:nvSpPr>
          <p:cNvPr id="20" name="TextBox 16"/>
          <p:cNvSpPr txBox="1">
            <a:spLocks noChangeArrowheads="1"/>
          </p:cNvSpPr>
          <p:nvPr/>
        </p:nvSpPr>
        <p:spPr bwMode="auto">
          <a:xfrm>
            <a:off x="3925825" y="2242884"/>
            <a:ext cx="18166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200" b="1" i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third</a:t>
            </a:r>
          </a:p>
        </p:txBody>
      </p:sp>
      <p:sp>
        <p:nvSpPr>
          <p:cNvPr id="21" name="TextBox 16"/>
          <p:cNvSpPr txBox="1">
            <a:spLocks noChangeArrowheads="1"/>
          </p:cNvSpPr>
          <p:nvPr/>
        </p:nvSpPr>
        <p:spPr bwMode="auto">
          <a:xfrm>
            <a:off x="3291840" y="5754469"/>
            <a:ext cx="210312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200" b="1" i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seventh</a:t>
            </a:r>
          </a:p>
        </p:txBody>
      </p:sp>
      <p:sp>
        <p:nvSpPr>
          <p:cNvPr id="22" name="TextBox 16"/>
          <p:cNvSpPr txBox="1">
            <a:spLocks noChangeArrowheads="1"/>
          </p:cNvSpPr>
          <p:nvPr/>
        </p:nvSpPr>
        <p:spPr bwMode="auto">
          <a:xfrm>
            <a:off x="3803905" y="4925413"/>
            <a:ext cx="13045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200" b="1" i="1" dirty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latin typeface="Cooper Black" pitchFamily="18" charset="0"/>
              </a:rPr>
              <a:t>sixth</a:t>
            </a:r>
          </a:p>
        </p:txBody>
      </p:sp>
      <p:sp>
        <p:nvSpPr>
          <p:cNvPr id="23" name="TextBox 16"/>
          <p:cNvSpPr txBox="1">
            <a:spLocks noChangeArrowheads="1"/>
          </p:cNvSpPr>
          <p:nvPr/>
        </p:nvSpPr>
        <p:spPr bwMode="auto">
          <a:xfrm>
            <a:off x="3578225" y="1273175"/>
            <a:ext cx="18161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FF00"/>
                </a:solidFill>
              </a:rPr>
              <a:t> _____</a:t>
            </a:r>
          </a:p>
        </p:txBody>
      </p:sp>
      <p:sp>
        <p:nvSpPr>
          <p:cNvPr id="24" name="TextBox 16"/>
          <p:cNvSpPr txBox="1">
            <a:spLocks noChangeArrowheads="1"/>
          </p:cNvSpPr>
          <p:nvPr/>
        </p:nvSpPr>
        <p:spPr bwMode="auto">
          <a:xfrm>
            <a:off x="3486150" y="3913188"/>
            <a:ext cx="18176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FF00"/>
                </a:solidFill>
              </a:rPr>
              <a:t>_____</a:t>
            </a:r>
          </a:p>
        </p:txBody>
      </p:sp>
      <p:sp>
        <p:nvSpPr>
          <p:cNvPr id="25" name="TextBox 16"/>
          <p:cNvSpPr txBox="1">
            <a:spLocks noChangeArrowheads="1"/>
          </p:cNvSpPr>
          <p:nvPr/>
        </p:nvSpPr>
        <p:spPr bwMode="auto">
          <a:xfrm>
            <a:off x="3743325" y="4919663"/>
            <a:ext cx="18161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FF00"/>
                </a:solidFill>
              </a:rPr>
              <a:t>_____</a:t>
            </a:r>
          </a:p>
        </p:txBody>
      </p:sp>
      <p:sp>
        <p:nvSpPr>
          <p:cNvPr id="26" name="TextBox 16"/>
          <p:cNvSpPr txBox="1">
            <a:spLocks noChangeArrowheads="1"/>
          </p:cNvSpPr>
          <p:nvPr/>
        </p:nvSpPr>
        <p:spPr bwMode="auto">
          <a:xfrm>
            <a:off x="3425825" y="5724525"/>
            <a:ext cx="18161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FF00"/>
                </a:solidFill>
              </a:rPr>
              <a:t>______</a:t>
            </a:r>
          </a:p>
        </p:txBody>
      </p:sp>
      <p:sp>
        <p:nvSpPr>
          <p:cNvPr id="27" name="TextBox 16"/>
          <p:cNvSpPr txBox="1">
            <a:spLocks noChangeArrowheads="1"/>
          </p:cNvSpPr>
          <p:nvPr/>
        </p:nvSpPr>
        <p:spPr bwMode="auto">
          <a:xfrm>
            <a:off x="3663950" y="3163888"/>
            <a:ext cx="18161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FF00"/>
                </a:solidFill>
              </a:rPr>
              <a:t>______</a:t>
            </a:r>
          </a:p>
        </p:txBody>
      </p:sp>
      <p:sp>
        <p:nvSpPr>
          <p:cNvPr id="28" name="TextBox 16"/>
          <p:cNvSpPr txBox="1">
            <a:spLocks noChangeArrowheads="1"/>
          </p:cNvSpPr>
          <p:nvPr/>
        </p:nvSpPr>
        <p:spPr bwMode="auto">
          <a:xfrm>
            <a:off x="3925888" y="2217738"/>
            <a:ext cx="18161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600" u="sng">
                <a:solidFill>
                  <a:srgbClr val="FFFF00"/>
                </a:solidFill>
              </a:rPr>
              <a:t>_____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" y="2335911"/>
            <a:ext cx="914399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Wednesday is the                 day of the week.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3232023"/>
            <a:ext cx="914399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Thursday is the                    day of the week.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4042791"/>
            <a:ext cx="914399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99663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Friday is the                 day of the week.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4993767"/>
            <a:ext cx="914399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6600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Saturday is the                 day of the week.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" y="5786247"/>
            <a:ext cx="914399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  <a:cs typeface="+mn-cs"/>
              </a:rPr>
              <a:t>Sunday is the                   day of the week.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4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4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79" grpId="0"/>
      <p:bldP spid="8" grpId="0"/>
      <p:bldP spid="11" grpId="0"/>
      <p:bldP spid="13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3020</TotalTime>
  <Words>91</Words>
  <Application>Microsoft Office PowerPoint</Application>
  <PresentationFormat>On-screen Show (4:3)</PresentationFormat>
  <Paragraphs>34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Helvetica</vt:lpstr>
      <vt:lpstr>Office Theme</vt:lpstr>
      <vt:lpstr>Slide 1</vt:lpstr>
      <vt:lpstr>Slide 2</vt:lpstr>
      <vt:lpstr>Slide 3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Days of the Week</dc:title>
  <dc:creator>ESL Kids World</dc:creator>
  <cp:lastModifiedBy>Richard</cp:lastModifiedBy>
  <cp:revision>282</cp:revision>
  <dcterms:created xsi:type="dcterms:W3CDTF">2006-07-18T19:14:56Z</dcterms:created>
  <dcterms:modified xsi:type="dcterms:W3CDTF">2020-03-23T03:37:09Z</dcterms:modified>
</cp:coreProperties>
</file>